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9E79DE-398C-404F-9DC8-1A3D7AD33EBD}" type="datetimeFigureOut">
              <a:rPr lang="en-US" smtClean="0"/>
              <a:t>5/19/2010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A533D-9578-49A1-B690-BF4607F5042C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-469917"/>
            <a:ext cx="7772400" cy="1470025"/>
          </a:xfrm>
        </p:spPr>
        <p:txBody>
          <a:bodyPr>
            <a:normAutofit/>
          </a:bodyPr>
          <a:lstStyle>
            <a:lvl1pPr>
              <a:defRPr sz="2800" baseline="0"/>
            </a:lvl1pPr>
          </a:lstStyle>
          <a:p>
            <a:r>
              <a:rPr lang="en-US" dirty="0" smtClean="0"/>
              <a:t>THE TABERNACLE</a:t>
            </a:r>
            <a:endParaRPr lang="en-MY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28604"/>
            <a:ext cx="6400800" cy="68580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Building Disciples For Jesus Christ</a:t>
            </a:r>
            <a:endParaRPr lang="en-MY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DCF3A-3349-4E8D-ADE3-9AC1CC772795}" type="datetime1">
              <a:rPr lang="en-US" smtClean="0"/>
              <a:t>5/19/2010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Building Disciples</a:t>
            </a:r>
            <a:endParaRPr lang="en-MY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29C6-CBAD-4AE2-BDD7-67667851772B}" type="slidenum">
              <a:rPr lang="en-MY" smtClean="0"/>
              <a:t>‹#›</a:t>
            </a:fld>
            <a:endParaRPr lang="en-MY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79C8D-0AB9-4008-A0AC-E4326FCE438C}" type="datetime1">
              <a:rPr lang="en-US" smtClean="0"/>
              <a:t>5/19/2010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Building Disciples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29C6-CBAD-4AE2-BDD7-67667851772B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BA448-DBCD-4864-A392-BD2CE3427EBE}" type="datetime1">
              <a:rPr lang="en-US" smtClean="0"/>
              <a:t>5/19/2010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Building Disciples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29C6-CBAD-4AE2-BDD7-67667851772B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F90B-170B-4602-8E47-75A81B080499}" type="datetime1">
              <a:rPr lang="en-US" smtClean="0"/>
              <a:t>5/19/2010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Building Disciples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29C6-CBAD-4AE2-BDD7-67667851772B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C9ED1-320F-42F9-9C95-784217A3C1AF}" type="datetime1">
              <a:rPr lang="en-US" smtClean="0"/>
              <a:t>5/19/2010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Building Disciples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29C6-CBAD-4AE2-BDD7-67667851772B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4D256-DE01-4DD5-8611-643660A24101}" type="datetime1">
              <a:rPr lang="en-US" smtClean="0"/>
              <a:t>5/19/2010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Building Disciples</a:t>
            </a:r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29C6-CBAD-4AE2-BDD7-67667851772B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744B9-6C1C-4EBF-83B6-7806D9970129}" type="datetime1">
              <a:rPr lang="en-US" smtClean="0"/>
              <a:t>5/19/2010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Building Disciples</a:t>
            </a:r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29C6-CBAD-4AE2-BDD7-67667851772B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3BE69-47C8-48DE-BBE0-02982810632E}" type="datetime1">
              <a:rPr lang="en-US" smtClean="0"/>
              <a:t>5/19/2010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Building Disciples</a:t>
            </a:r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29C6-CBAD-4AE2-BDD7-67667851772B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766BB-F162-4D79-9F35-D231F0A547BB}" type="datetime1">
              <a:rPr lang="en-US" smtClean="0"/>
              <a:t>5/19/2010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Building Disciples</a:t>
            </a:r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29C6-CBAD-4AE2-BDD7-67667851772B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36002-D1DC-4C87-B580-B4509052AD7D}" type="datetime1">
              <a:rPr lang="en-US" smtClean="0"/>
              <a:t>5/19/2010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Building Disciples</a:t>
            </a:r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29C6-CBAD-4AE2-BDD7-67667851772B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A500F-2F34-4728-8816-D27339C27FBE}" type="datetime1">
              <a:rPr lang="en-US" smtClean="0"/>
              <a:t>5/19/2010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Building Disciples</a:t>
            </a:r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29C6-CBAD-4AE2-BDD7-67667851772B}" type="slidenum">
              <a:rPr lang="en-MY" smtClean="0"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00A1B-BA84-4C14-882E-3AC2716E4E4C}" type="datetime1">
              <a:rPr lang="en-US" smtClean="0"/>
              <a:t>5/19/2010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MY" smtClean="0"/>
              <a:t>Building Disciples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629C6-CBAD-4AE2-BDD7-67667851772B}" type="slidenum">
              <a:rPr lang="en-MY" smtClean="0"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414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/>
              <a:t/>
            </a:r>
            <a:br>
              <a:rPr lang="en-US" sz="3600" dirty="0"/>
            </a:br>
            <a:endParaRPr lang="en-US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28" y="428604"/>
            <a:ext cx="6400800" cy="685808"/>
          </a:xfrm>
        </p:spPr>
        <p:txBody>
          <a:bodyPr/>
          <a:lstStyle/>
          <a:p>
            <a:endParaRPr lang="en-US" dirty="0" smtClean="0"/>
          </a:p>
          <a:p>
            <a:endParaRPr lang="en-MY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AF6C1-4B7E-419F-8F5C-0367B7A38629}" type="datetime1">
              <a:rPr lang="en-US" smtClean="0"/>
              <a:t>5/19/2010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29C6-CBAD-4AE2-BDD7-67667851772B}" type="slidenum">
              <a:rPr lang="en-MY" smtClean="0"/>
              <a:t>1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Building Disciples</a:t>
            </a:r>
            <a:endParaRPr lang="en-MY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-54135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sz="2800" baseline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The Tabernacle @ Kuala Lumpur</a:t>
            </a:r>
            <a:endParaRPr kumimoji="0" lang="en-MY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0" y="314300"/>
            <a:ext cx="9144000" cy="685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Building A </a:t>
            </a: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PERSONAL COMMITMENT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Becoming </a:t>
            </a:r>
            <a:r>
              <a:rPr kumimoji="0" lang="en-US" sz="1800" b="1" i="0" u="sng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ACTUAL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Disciples Of Jesus Christ</a:t>
            </a:r>
            <a:endParaRPr kumimoji="0" lang="en-MY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596" y="654209"/>
            <a:ext cx="835824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200" dirty="0" smtClean="0"/>
              <a:t> </a:t>
            </a:r>
            <a:r>
              <a:rPr lang="en-US" sz="1200" b="1" dirty="0" smtClean="0"/>
              <a:t>What Has Been Put Into Place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baseline="0" dirty="0" smtClean="0"/>
              <a:t> Audio Teaching CD’s (DVD Format) On Foundations, Maturity, Ministry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baseline="0" dirty="0" smtClean="0"/>
              <a:t> Video Teaching  DVD’s</a:t>
            </a:r>
            <a:r>
              <a:rPr lang="en-US" sz="1200" dirty="0" smtClean="0"/>
              <a:t> On The</a:t>
            </a:r>
            <a:r>
              <a:rPr lang="en-US" sz="1200" baseline="0" dirty="0" smtClean="0"/>
              <a:t> Kingdom, Leadership, Prayer, Spiritual Treasures Etc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baseline="0" dirty="0" smtClean="0"/>
              <a:t> Books And Booklets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baseline="0" dirty="0" smtClean="0"/>
              <a:t> Free Website With Books, Booklets, Articles, Audio Messages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baseline="0" dirty="0" smtClean="0"/>
              <a:t> Children’s Ministry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baseline="0" dirty="0" smtClean="0"/>
              <a:t> Worship Ministry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baseline="0" dirty="0" smtClean="0"/>
              <a:t> Youth Ministry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baseline="0" dirty="0" smtClean="0"/>
              <a:t> Outreach Ministry</a:t>
            </a:r>
          </a:p>
          <a:p>
            <a:pPr lvl="2">
              <a:buFont typeface="Wingdings" pitchFamily="2" charset="2"/>
              <a:buChar char="v"/>
            </a:pPr>
            <a:r>
              <a:rPr lang="en-US" sz="1200" baseline="0" dirty="0" smtClean="0"/>
              <a:t> Financial And Counseling Support For Pastors In Need</a:t>
            </a:r>
          </a:p>
          <a:p>
            <a:pPr lvl="2">
              <a:buFont typeface="Wingdings" pitchFamily="2" charset="2"/>
              <a:buChar char="v"/>
            </a:pPr>
            <a:r>
              <a:rPr lang="en-US" sz="1200" baseline="0" dirty="0" smtClean="0"/>
              <a:t> Developing Ministries And Leaders Overseas (Audio CD’s In </a:t>
            </a:r>
            <a:r>
              <a:rPr lang="en-US" sz="1200" baseline="0" dirty="0" err="1" smtClean="0"/>
              <a:t>Telegu</a:t>
            </a:r>
            <a:r>
              <a:rPr lang="en-US" sz="1200" baseline="0" dirty="0" smtClean="0"/>
              <a:t>, Kannada, Tamil)</a:t>
            </a:r>
          </a:p>
          <a:p>
            <a:pPr lvl="2">
              <a:buFont typeface="Wingdings" pitchFamily="2" charset="2"/>
              <a:buChar char="v"/>
            </a:pPr>
            <a:r>
              <a:rPr lang="en-US" sz="1200" dirty="0"/>
              <a:t> </a:t>
            </a:r>
            <a:r>
              <a:rPr lang="en-US" sz="1200" dirty="0" smtClean="0"/>
              <a:t>Hospital &amp; Home Visitations &amp; House Meetings</a:t>
            </a:r>
          </a:p>
          <a:p>
            <a:pPr lvl="2">
              <a:buFont typeface="Wingdings" pitchFamily="2" charset="2"/>
              <a:buChar char="v"/>
            </a:pPr>
            <a:r>
              <a:rPr lang="en-US" sz="1200" baseline="0" dirty="0"/>
              <a:t> </a:t>
            </a:r>
            <a:r>
              <a:rPr lang="en-US" sz="1200" baseline="0" dirty="0" smtClean="0"/>
              <a:t>Lifestyle (Word Learning And Application, Prayer, Relationship, Citizenship), Family And Workplace Testimonies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dirty="0"/>
              <a:t> </a:t>
            </a:r>
            <a:r>
              <a:rPr lang="en-US" sz="1200" dirty="0" smtClean="0"/>
              <a:t>Ministry Of Helps</a:t>
            </a:r>
            <a:endParaRPr lang="en-US" sz="1200" baseline="0" dirty="0" smtClean="0"/>
          </a:p>
          <a:p>
            <a:pPr lvl="2">
              <a:buFont typeface="Wingdings" pitchFamily="2" charset="2"/>
              <a:buChar char="v"/>
            </a:pPr>
            <a:r>
              <a:rPr lang="en-US" sz="1200" dirty="0"/>
              <a:t> </a:t>
            </a:r>
            <a:r>
              <a:rPr lang="en-US" sz="1200" dirty="0" smtClean="0"/>
              <a:t>Fellowship Meals</a:t>
            </a:r>
            <a:endParaRPr lang="en-US" sz="1200" baseline="0" dirty="0" smtClean="0"/>
          </a:p>
          <a:p>
            <a:pPr lvl="2">
              <a:buFont typeface="Wingdings" pitchFamily="2" charset="2"/>
              <a:buChar char="v"/>
            </a:pPr>
            <a:r>
              <a:rPr lang="en-US" sz="1200" baseline="0" dirty="0" smtClean="0"/>
              <a:t> English, </a:t>
            </a:r>
            <a:r>
              <a:rPr lang="en-US" sz="1200" baseline="0" dirty="0" err="1" smtClean="0"/>
              <a:t>Bahasa</a:t>
            </a:r>
            <a:r>
              <a:rPr lang="en-US" sz="1200" baseline="0" dirty="0" smtClean="0"/>
              <a:t> And </a:t>
            </a:r>
            <a:r>
              <a:rPr lang="en-US" sz="1200" baseline="0" dirty="0" err="1" smtClean="0"/>
              <a:t>Maths</a:t>
            </a:r>
            <a:r>
              <a:rPr lang="en-US" sz="1200" baseline="0" dirty="0" smtClean="0"/>
              <a:t> Tuition</a:t>
            </a:r>
          </a:p>
          <a:p>
            <a:pPr lvl="2">
              <a:buFont typeface="Wingdings" pitchFamily="2" charset="2"/>
              <a:buChar char="v"/>
            </a:pPr>
            <a:r>
              <a:rPr lang="en-US" sz="1200" baseline="0" dirty="0" smtClean="0"/>
              <a:t> Dealing With People’s Needs On An ‘As Is’ And, ‘Where Is’ Basis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dirty="0"/>
              <a:t> </a:t>
            </a:r>
            <a:r>
              <a:rPr lang="en-US" sz="1200" dirty="0" smtClean="0"/>
              <a:t>Ministry Of Administration – Running  Church And Ministry Operations</a:t>
            </a:r>
            <a:endParaRPr lang="en-US" sz="1200" baseline="0" dirty="0" smtClean="0"/>
          </a:p>
          <a:p>
            <a:pPr lvl="0">
              <a:buFont typeface="Arial" pitchFamily="34" charset="0"/>
              <a:buChar char="•"/>
            </a:pPr>
            <a:r>
              <a:rPr lang="en-US" sz="1200" b="1" baseline="0" dirty="0" smtClean="0"/>
              <a:t> What We Are Pursuing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baseline="0" dirty="0" smtClean="0"/>
              <a:t> Bible School With A Structured Learning Program &amp; An Evaluation Of The Learning Process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baseline="0" dirty="0" smtClean="0"/>
              <a:t> Home Cells Where Avenues For Ministry Are  Pursued Thru’ Prayer &amp; Ministry</a:t>
            </a:r>
            <a:r>
              <a:rPr lang="en-US" sz="1200" dirty="0" smtClean="0"/>
              <a:t> (Word, Healing, Counseling)</a:t>
            </a:r>
            <a:endParaRPr lang="en-US" sz="1200" baseline="0" dirty="0" smtClean="0"/>
          </a:p>
          <a:p>
            <a:pPr lvl="1">
              <a:buFont typeface="Wingdings" pitchFamily="2" charset="2"/>
              <a:buChar char="Ø"/>
            </a:pPr>
            <a:r>
              <a:rPr lang="en-US" sz="1200" dirty="0"/>
              <a:t> </a:t>
            </a:r>
            <a:r>
              <a:rPr lang="en-US" sz="1200" dirty="0" smtClean="0"/>
              <a:t>Involvement In Other Ministries (</a:t>
            </a:r>
            <a:r>
              <a:rPr lang="en-US" sz="1200" dirty="0" err="1" smtClean="0"/>
              <a:t>Eg</a:t>
            </a:r>
            <a:r>
              <a:rPr lang="en-US" sz="1200" dirty="0" smtClean="0"/>
              <a:t>. Help Home, </a:t>
            </a:r>
            <a:r>
              <a:rPr lang="en-US" sz="1200" dirty="0" err="1" smtClean="0"/>
              <a:t>Pusat</a:t>
            </a:r>
            <a:r>
              <a:rPr lang="en-US" sz="1200" dirty="0" smtClean="0"/>
              <a:t> </a:t>
            </a:r>
            <a:r>
              <a:rPr lang="en-US" sz="1200" dirty="0" err="1" smtClean="0"/>
              <a:t>Bantuan</a:t>
            </a:r>
            <a:r>
              <a:rPr lang="en-US" sz="1200" dirty="0" smtClean="0"/>
              <a:t>, Children’s Home, House Meetings, Vision Net, Mercy Ministry, </a:t>
            </a:r>
            <a:r>
              <a:rPr lang="en-US" sz="1200" dirty="0" err="1" smtClean="0"/>
              <a:t>Sentul</a:t>
            </a:r>
            <a:r>
              <a:rPr lang="en-US" sz="1200" dirty="0" smtClean="0"/>
              <a:t> Pastor’s Fellowship Coordination &amp; Program Involvements, Ebenezer)</a:t>
            </a:r>
            <a:endParaRPr lang="en-MY" sz="1200" baseline="0" dirty="0" smtClean="0"/>
          </a:p>
          <a:p>
            <a:pPr lvl="0">
              <a:buFont typeface="Arial" pitchFamily="34" charset="0"/>
              <a:buChar char="•"/>
            </a:pPr>
            <a:r>
              <a:rPr lang="en-US" sz="1200" baseline="0" dirty="0" smtClean="0"/>
              <a:t> </a:t>
            </a:r>
            <a:r>
              <a:rPr lang="en-US" sz="1200" b="1" baseline="0" dirty="0" smtClean="0"/>
              <a:t>What We Need To Implement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baseline="0" dirty="0" smtClean="0"/>
              <a:t> Weekly Healing Service Under A Ministry Team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dirty="0"/>
              <a:t> </a:t>
            </a:r>
            <a:r>
              <a:rPr lang="en-US" sz="1200" dirty="0" smtClean="0"/>
              <a:t>Developing The 5-Fold And Body Ministry Capacity In Disciples</a:t>
            </a:r>
            <a:endParaRPr lang="en-US" sz="1200" baseline="0" dirty="0" smtClean="0"/>
          </a:p>
          <a:p>
            <a:pPr lvl="1">
              <a:buFont typeface="Wingdings" pitchFamily="2" charset="2"/>
              <a:buChar char="Ø"/>
            </a:pPr>
            <a:r>
              <a:rPr lang="en-US" sz="1200" baseline="0" dirty="0" smtClean="0"/>
              <a:t> Giving Invitations / Making The Ministry Known 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baseline="0" dirty="0" smtClean="0"/>
              <a:t> Pursuing Personal Ministry Opportunities – Community / Workplace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baseline="0" dirty="0" smtClean="0"/>
              <a:t> Outreach Ministry In Teams – Evangelism/Teaching/Worship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baseline="0" dirty="0" smtClean="0"/>
              <a:t> Classes On Christian Foundations For New Believer’s</a:t>
            </a:r>
          </a:p>
          <a:p>
            <a:pPr lvl="1">
              <a:buFont typeface="Wingdings" pitchFamily="2" charset="2"/>
              <a:buChar char="Ø"/>
            </a:pPr>
            <a:r>
              <a:rPr lang="en-US" sz="1200" baseline="0" dirty="0" smtClean="0"/>
              <a:t> Understanding The Christian Creeds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MY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EF90B-170B-4602-8E47-75A81B080499}" type="datetime1">
              <a:rPr lang="en-US" smtClean="0"/>
              <a:t>5/19/2010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MY" smtClean="0"/>
              <a:t>Building Disciples</a:t>
            </a: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629C6-CBAD-4AE2-BDD7-67667851772B}" type="slidenum">
              <a:rPr lang="en-MY" smtClean="0"/>
              <a:t>2</a:t>
            </a:fld>
            <a:endParaRPr lang="en-MY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319</Words>
  <Application>Microsoft Office PowerPoint</Application>
  <PresentationFormat>On-screen Show (4:3)</PresentationFormat>
  <Paragraphs>39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JAMES NILES</dc:creator>
  <cp:lastModifiedBy>JAMES NILES</cp:lastModifiedBy>
  <cp:revision>21</cp:revision>
  <dcterms:created xsi:type="dcterms:W3CDTF">2010-05-18T23:04:29Z</dcterms:created>
  <dcterms:modified xsi:type="dcterms:W3CDTF">2010-05-19T01:15:40Z</dcterms:modified>
</cp:coreProperties>
</file>